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2"/>
  </p:notesMasterIdLst>
  <p:sldIdLst>
    <p:sldId id="256" r:id="rId3"/>
    <p:sldId id="257" r:id="rId4"/>
    <p:sldId id="305" r:id="rId5"/>
    <p:sldId id="259" r:id="rId6"/>
    <p:sldId id="262" r:id="rId7"/>
    <p:sldId id="263" r:id="rId8"/>
    <p:sldId id="264" r:id="rId9"/>
    <p:sldId id="285" r:id="rId10"/>
    <p:sldId id="289" r:id="rId11"/>
  </p:sldIdLst>
  <p:sldSz cx="9144000" cy="5143500" type="screen16x9"/>
  <p:notesSz cx="6858000" cy="9144000"/>
  <p:embeddedFontLst>
    <p:embeddedFont>
      <p:font typeface="Proxima Nova Semibold" panose="020B0604020202020204" charset="0"/>
      <p:regular r:id="rId13"/>
      <p:bold r:id="rId14"/>
      <p:bold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Montserrat ExtraBold" panose="020B0604020202020204" charset="0"/>
      <p:bold r:id="rId20"/>
      <p:boldItalic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FF1B50-E4DF-42B1-8D79-A8302E1A623B}">
  <a:tblStyle styleId="{6CFF1B50-E4DF-42B1-8D79-A8302E1A62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9" autoAdjust="0"/>
    <p:restoredTop sz="94660"/>
  </p:normalViewPr>
  <p:slideViewPr>
    <p:cSldViewPr>
      <p:cViewPr varScale="1">
        <p:scale>
          <a:sx n="94" d="100"/>
          <a:sy n="94" d="100"/>
        </p:scale>
        <p:origin x="-706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46655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7f9262ee2f_0_12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7f9262ee2f_0_12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63" r:id="rId7"/>
    <p:sldLayoutId id="2147483664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low-angle-man-with-virtual-reality-simulator_7136709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risponse.com/Milestone-Systems/Milestone-Systems-Pricelist-P3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ntent.milestonesys.com/media/?mediaId=03F1B94C-5A2B-4031-870A431B57382C4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nitel.com/integrations/alphacom-ic-edge-icx-alphacom/milestone-xprotec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ilestonedownload.blob.core.windows.net/files/XProtect%202018%20R1/" TargetMode="External"/><Relationship Id="rId5" Type="http://schemas.openxmlformats.org/officeDocument/2006/relationships/hyperlink" Target="https://ipvm.com/reports/xprotect-essential-plus" TargetMode="External"/><Relationship Id="rId4" Type="http://schemas.openxmlformats.org/officeDocument/2006/relationships/hyperlink" Target="https://golicense.net/license/milestone-xprotect-corporate-licens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458" y="361949"/>
            <a:ext cx="2697480" cy="2697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2F339BD-07C4-42DE-A4FB-E7E597327383}"/>
              </a:ext>
            </a:extLst>
          </p:cNvPr>
          <p:cNvSpPr txBox="1"/>
          <p:nvPr/>
        </p:nvSpPr>
        <p:spPr>
          <a:xfrm>
            <a:off x="2226187" y="2767041"/>
            <a:ext cx="4070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 dirty="0" err="1" smtClean="0">
                <a:solidFill>
                  <a:schemeClr val="bg1"/>
                </a:solidFill>
              </a:rPr>
              <a:t>Xprotect</a:t>
            </a:r>
            <a:r>
              <a:rPr lang="en-US" sz="3200" i="1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Software</a:t>
            </a:r>
            <a:endParaRPr lang="en-US" sz="32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21350" y="168247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m-CH" dirty="0"/>
              <a:t>XProtect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28600" y="742950"/>
            <a:ext cx="5715000" cy="31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 algn="just">
              <a:buNone/>
            </a:pPr>
            <a:r>
              <a:rPr lang="rm-CH" sz="1200" dirty="0" smtClean="0"/>
              <a:t>XProtect este </a:t>
            </a:r>
            <a:r>
              <a:rPr lang="rm-CH" sz="1200" dirty="0"/>
              <a:t>un sistem software premium care permite integrarea mai multor periferice, care pot proveni de la mai multi producatori.</a:t>
            </a:r>
          </a:p>
          <a:p>
            <a:pPr marL="155575" indent="0" algn="just">
              <a:buNone/>
            </a:pPr>
            <a:endParaRPr lang="rm-CH" sz="1200" dirty="0" smtClean="0"/>
          </a:p>
          <a:p>
            <a:pPr marL="155575" indent="0" algn="just">
              <a:buNone/>
            </a:pPr>
            <a:r>
              <a:rPr lang="rm-CH" sz="1200" dirty="0" smtClean="0"/>
              <a:t>In </a:t>
            </a:r>
            <a:r>
              <a:rPr lang="rm-CH" sz="1200" dirty="0"/>
              <a:t>principal acest sistem este utilizat pentru supraveghere video si arhivarea datelor aferente conform standardelor in vigoare ( astfel incat sa fie acceptate drept proba in caz de process).</a:t>
            </a:r>
            <a:endParaRPr sz="12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2095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A70C45-69A9-42E3-B625-1B7ACF705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38349"/>
            <a:ext cx="5774980" cy="2742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D290DF-0555-473F-B133-C350AFF6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47819"/>
            <a:ext cx="5486400" cy="3088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1905000" y="3335879"/>
            <a:ext cx="5228129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uFill>
                <a:noFill/>
              </a:uFill>
              <a:hlinkClick r:id="rId3"/>
            </a:endParaRP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Peste</a:t>
            </a:r>
            <a:r>
              <a:rPr lang="en-US" sz="1600" dirty="0">
                <a:solidFill>
                  <a:schemeClr val="bg1"/>
                </a:solidFill>
              </a:rPr>
              <a:t> 6k </a:t>
            </a:r>
            <a:r>
              <a:rPr lang="en-US" sz="1600" dirty="0" err="1">
                <a:solidFill>
                  <a:schemeClr val="bg1"/>
                </a:solidFill>
              </a:rPr>
              <a:t>tipuri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camere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sunt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compatibile</a:t>
            </a:r>
            <a:r>
              <a:rPr lang="en-US" sz="1600" dirty="0">
                <a:solidFill>
                  <a:schemeClr val="bg1"/>
                </a:solidFill>
              </a:rPr>
              <a:t> cu </a:t>
            </a:r>
            <a:r>
              <a:rPr lang="en-US" sz="1600" dirty="0" err="1">
                <a:solidFill>
                  <a:schemeClr val="bg1"/>
                </a:solidFill>
              </a:rPr>
              <a:t>acest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sistem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Nu </a:t>
            </a:r>
            <a:r>
              <a:rPr lang="en-US" sz="1600" dirty="0" err="1">
                <a:solidFill>
                  <a:schemeClr val="bg1"/>
                </a:solidFill>
              </a:rPr>
              <a:t>suntem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legati</a:t>
            </a:r>
            <a:r>
              <a:rPr lang="en-US" sz="1600" dirty="0">
                <a:solidFill>
                  <a:schemeClr val="bg1"/>
                </a:solidFill>
              </a:rPr>
              <a:t> de un </a:t>
            </a:r>
            <a:r>
              <a:rPr lang="en-US" sz="1600" dirty="0" err="1" smtClean="0">
                <a:solidFill>
                  <a:schemeClr val="bg1"/>
                </a:solidFill>
              </a:rPr>
              <a:t>furnizor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Suporta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</a:t>
            </a:r>
            <a:r>
              <a:rPr lang="en-US" sz="1600" dirty="0">
                <a:solidFill>
                  <a:schemeClr val="bg1"/>
                </a:solidFill>
              </a:rPr>
              <a:t> camera IR 360</a:t>
            </a:r>
            <a:r>
              <a:rPr lang="en-US" sz="1600" dirty="0" smtClean="0">
                <a:solidFill>
                  <a:schemeClr val="bg1"/>
                </a:solidFill>
              </a:rPr>
              <a:t>°.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720" y="1663374"/>
            <a:ext cx="30668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Sistemul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monitorizarea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camerelor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video in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timp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real de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catre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unul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sau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mai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multi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utilizatori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simultan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prin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intermediul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aplicatiilor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incluse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atat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calculator cat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si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de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dispositive mobile, cum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ar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fi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telefoanele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sau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tabletele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. 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0D4658-0A82-4A64-9027-6B03A44BE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0" y="528548"/>
            <a:ext cx="5334000" cy="37911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9" name="Google Shape;2117;p64"/>
          <p:cNvGrpSpPr/>
          <p:nvPr/>
        </p:nvGrpSpPr>
        <p:grpSpPr>
          <a:xfrm>
            <a:off x="5302346" y="1519616"/>
            <a:ext cx="3576272" cy="2727969"/>
            <a:chOff x="238125" y="1973675"/>
            <a:chExt cx="2558775" cy="1951825"/>
          </a:xfrm>
        </p:grpSpPr>
        <p:sp>
          <p:nvSpPr>
            <p:cNvPr id="10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81000" y="414022"/>
            <a:ext cx="6148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Fluxul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in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/>
              <a:t>monitorizarii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LIVE </a:t>
            </a:r>
            <a:r>
              <a:rPr lang="en-US" dirty="0"/>
              <a:t>a </a:t>
            </a:r>
            <a:r>
              <a:rPr lang="en-US" dirty="0" err="1"/>
              <a:t>camerelor</a:t>
            </a:r>
            <a:r>
              <a:rPr lang="en-US" dirty="0"/>
              <a:t> video</a:t>
            </a:r>
            <a:br>
              <a:rPr lang="en-US" dirty="0"/>
            </a:b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xmlns="" id="{608F9532-01C3-4827-A57A-B007633A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32905"/>
            <a:ext cx="5287349" cy="2683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 err="1"/>
              <a:t>Exemplu</a:t>
            </a:r>
            <a:r>
              <a:rPr lang="en-US" sz="1800" dirty="0"/>
              <a:t> de </a:t>
            </a:r>
            <a:r>
              <a:rPr lang="en-US" sz="1800" dirty="0" err="1"/>
              <a:t>arhitectura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un </a:t>
            </a:r>
            <a:r>
              <a:rPr lang="en-US" sz="1800" dirty="0" err="1"/>
              <a:t>sistem</a:t>
            </a:r>
            <a:r>
              <a:rPr lang="en-US" sz="1800" dirty="0"/>
              <a:t> de </a:t>
            </a:r>
            <a:r>
              <a:rPr lang="en-US" sz="1800" dirty="0" err="1"/>
              <a:t>supraveghere</a:t>
            </a:r>
            <a:endParaRPr sz="1800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xmlns="" id="{A697C6BE-784F-4976-A87D-92BF98D6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809749"/>
            <a:ext cx="5357809" cy="272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Detalii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Structura pret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x/camera </a:t>
            </a:r>
            <a:r>
              <a:rPr lang="en-US" dirty="0" err="1"/>
              <a:t>supraveghere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Pret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www.amerisponse.com/Milestone-Systems/Milestone-Systems-Pricelist-P3.html</a:t>
            </a:r>
            <a:endParaRPr lang="en-US" dirty="0" smtClean="0"/>
          </a:p>
          <a:p>
            <a:pPr marL="0" lvl="0" indent="0"/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Oferte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hlinkClick r:id="rId4"/>
              </a:rPr>
              <a:t>https://content.milestonesys.com/media/?</a:t>
            </a:r>
            <a:r>
              <a:rPr lang="en-US" dirty="0" smtClean="0">
                <a:hlinkClick r:id="rId4"/>
              </a:rPr>
              <a:t>mediaId=03F1B94C-5A2B-4031-870A431B57382C4D</a:t>
            </a:r>
            <a:endParaRPr lang="en-US" dirty="0" smtClean="0"/>
          </a:p>
          <a:p>
            <a:pPr marL="0" lvl="0" indent="0"/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1192;p80"/>
          <p:cNvSpPr/>
          <p:nvPr/>
        </p:nvSpPr>
        <p:spPr>
          <a:xfrm>
            <a:off x="1908420" y="2050800"/>
            <a:ext cx="347060" cy="357286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31" name="Google Shape;10710;p79"/>
          <p:cNvGrpSpPr/>
          <p:nvPr/>
        </p:nvGrpSpPr>
        <p:grpSpPr>
          <a:xfrm>
            <a:off x="6876013" y="2052843"/>
            <a:ext cx="372073" cy="355243"/>
            <a:chOff x="7390435" y="3680868"/>
            <a:chExt cx="372073" cy="355243"/>
          </a:xfrm>
        </p:grpSpPr>
        <p:sp>
          <p:nvSpPr>
            <p:cNvPr id="32" name="Google Shape;10711;p79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12;p79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13;p79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14;p79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15;p79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16;p79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1814;p81"/>
          <p:cNvGrpSpPr/>
          <p:nvPr/>
        </p:nvGrpSpPr>
        <p:grpSpPr>
          <a:xfrm>
            <a:off x="4403741" y="2049928"/>
            <a:ext cx="336512" cy="335048"/>
            <a:chOff x="3996113" y="4291176"/>
            <a:chExt cx="336512" cy="335048"/>
          </a:xfrm>
        </p:grpSpPr>
        <p:sp>
          <p:nvSpPr>
            <p:cNvPr id="39" name="Google Shape;11815;p81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816;p81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17;p81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9;p68"/>
          <p:cNvSpPr txBox="1">
            <a:spLocks/>
          </p:cNvSpPr>
          <p:nvPr/>
        </p:nvSpPr>
        <p:spPr>
          <a:xfrm>
            <a:off x="3124200" y="2649552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dirty="0" smtClean="0"/>
              <a:t>THANK YOU!</a:t>
            </a:r>
            <a:endParaRPr lang="en-US" dirty="0"/>
          </a:p>
        </p:txBody>
      </p:sp>
      <p:cxnSp>
        <p:nvCxnSpPr>
          <p:cNvPr id="7" name="Google Shape;2161;p68"/>
          <p:cNvCxnSpPr/>
          <p:nvPr/>
        </p:nvCxnSpPr>
        <p:spPr>
          <a:xfrm>
            <a:off x="2848775" y="324821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67150"/>
            <a:ext cx="1021080" cy="1021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dirty="0" err="1"/>
              <a:t>Bibliografie</a:t>
            </a:r>
            <a:r>
              <a:rPr lang="en-US" dirty="0"/>
              <a:t>: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581149"/>
            <a:ext cx="7696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hlinkClick r:id="rId3"/>
              </a:rPr>
              <a:t>https://www.zenitel.com/integrations/alphacom-ic-edge-icx-alphacom/milestone-xprotect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endParaRPr lang="en-US" dirty="0" smtClean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  <a:hlinkClick r:id="rId4"/>
              </a:rPr>
              <a:t>https</a:t>
            </a:r>
            <a:r>
              <a:rPr lang="en-US" dirty="0">
                <a:solidFill>
                  <a:schemeClr val="accent5"/>
                </a:solidFill>
                <a:hlinkClick r:id="rId4"/>
              </a:rPr>
              <a:t>://golicense.net/license/milestone-xprotect-corporate-license/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endParaRPr lang="en-US" dirty="0" smtClean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  <a:hlinkClick r:id="rId5"/>
              </a:rPr>
              <a:t>https</a:t>
            </a:r>
            <a:r>
              <a:rPr lang="en-US" dirty="0">
                <a:solidFill>
                  <a:schemeClr val="accent5"/>
                </a:solidFill>
                <a:hlinkClick r:id="rId5"/>
              </a:rPr>
              <a:t>://ipvm.com/reports/xprotect-essential-plus</a:t>
            </a:r>
            <a:endParaRPr lang="en-US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  <a:hlinkClick r:id="rId6"/>
              </a:rPr>
              <a:t>https</a:t>
            </a:r>
            <a:r>
              <a:rPr lang="en-US" dirty="0">
                <a:solidFill>
                  <a:schemeClr val="accent5"/>
                </a:solidFill>
                <a:hlinkClick r:id="rId6"/>
              </a:rPr>
              <a:t>://milestonedownload.blob.core.windows.net/files/XProtect%202018%20R1/</a:t>
            </a:r>
            <a:endParaRPr lang="en-US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Manuals%20and%20guides/Advanced%20VMS/Guides%20and%20documents/System%20architecture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%20document/MilestoneXProtectVMSproducts_SystemArchitectureDocument_en-US.pdf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168</Words>
  <Application>Microsoft Office PowerPoint</Application>
  <PresentationFormat>On-screen Show (16:9)</PresentationFormat>
  <Paragraphs>27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Proxima Nova Semibold</vt:lpstr>
      <vt:lpstr>Montserrat</vt:lpstr>
      <vt:lpstr>Montserrat ExtraBold</vt:lpstr>
      <vt:lpstr>Proxima Nova</vt:lpstr>
      <vt:lpstr>Futuristic Background by Slidesgo</vt:lpstr>
      <vt:lpstr>Slidesgo Final Pages</vt:lpstr>
      <vt:lpstr>PowerPoint Presentation</vt:lpstr>
      <vt:lpstr>XProtect</vt:lpstr>
      <vt:lpstr>PowerPoint Presentation</vt:lpstr>
      <vt:lpstr>PowerPoint Presentation</vt:lpstr>
      <vt:lpstr>Fluxul datelor in cazul monitorizarii LIVE a camerelor video </vt:lpstr>
      <vt:lpstr>Exemplu de arhitectura pentru un sistem de supraveghere</vt:lpstr>
      <vt:lpstr>Detalii</vt:lpstr>
      <vt:lpstr>PowerPoint Presentation</vt:lpstr>
      <vt:lpstr>Bibliografie: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Razvan-Alexandru Bratulescu</dc:creator>
  <cp:lastModifiedBy>razvan</cp:lastModifiedBy>
  <cp:revision>6</cp:revision>
  <dcterms:modified xsi:type="dcterms:W3CDTF">2022-01-27T12:35:04Z</dcterms:modified>
</cp:coreProperties>
</file>